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335" r:id="rId6"/>
    <p:sldId id="336" r:id="rId7"/>
    <p:sldId id="337" r:id="rId8"/>
    <p:sldId id="338" r:id="rId9"/>
    <p:sldId id="339" r:id="rId10"/>
    <p:sldId id="340" r:id="rId11"/>
    <p:sldId id="341" r:id="rId12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D041BA-4AFA-4F13-82BC-781365038C0F}" type="datetime1">
              <a:rPr lang="es-ES" smtClean="0"/>
              <a:t>30/08/2022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DB5A2-E9D4-4263-9451-16E1E8A66259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9C4F06-3B18-4450-8B5C-B6AF0DDC1F93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A5C0-0742-4BAF-A95B-E31DBCF725E0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168C6-B521-419C-B633-C989CA8C2FB2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D51705-F3ED-4B2B-9471-CD8F1DB522AA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84CCC-4056-4570-8AEA-229DEE3B12F8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C28A65-5BEE-4ADB-A5D5-FD0548AD2D25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EE06BA-6AC2-4F76-ABCF-8AC03FF29507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DC4E1-CD82-4576-A68D-23C747E06000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6E118DC5-BEF0-4E53-B12A-53F5EFA97F0A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8B830-4E13-48E9-A174-2A0024B11C61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14CF09-BEA9-4757-9980-E99B729AE1F1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C2663-CFA7-4042-A682-EEEA2E2604DA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024F09-AB3F-4BA8-9ECC-D65A50F28CD5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CB20F-B561-49B0-BC31-C8ACCAE24B8D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88806-B258-4010-9532-0211BFB15C20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862A7F-3772-4176-9089-87E19DB48C38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51AAC7-DB46-4328-BC35-DDB5193FF632}" type="datetime1">
              <a:rPr lang="es-ES" noProof="0" smtClean="0"/>
              <a:t>30/08/2022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6A80AEF-1058-4D07-A120-45C86EB1FB53}" type="datetime1">
              <a:rPr lang="es-ES" noProof="0" smtClean="0"/>
              <a:t>30/08/2022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abstrac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Creación base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 rtlCol="0">
            <a:normAutofit/>
          </a:bodyPr>
          <a:lstStyle/>
          <a:p>
            <a:pPr rtl="0"/>
            <a:r>
              <a:rPr lang="es-ES" sz="1800" noProof="1"/>
              <a:t>Antonio López-Alanís Fernández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90538D86-AAAF-4577-5AE5-12961606A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435" y="4592873"/>
            <a:ext cx="973667" cy="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á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rtlCol="0">
            <a:normAutofit lnSpcReduction="10000"/>
          </a:bodyPr>
          <a:lstStyle/>
          <a:p>
            <a:pPr rtl="0">
              <a:lnSpc>
                <a:spcPct val="100000"/>
              </a:lnSpc>
            </a:pPr>
            <a:r>
              <a:rPr lang="es-ES" sz="2000" noProof="1"/>
              <a:t>8 archivos .csv para construir base de datos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Eliminación columna recurrente “last_update” con valores iguales 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Sustitución de columnas “first_name” y “last_name” por nombre completo para usar como clave principal en SQL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Ajuste columna descripción película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Ninguna eliminación de nulos pues todas las filas contienen algo de información</a:t>
            </a:r>
          </a:p>
          <a:p>
            <a:pPr rtl="0">
              <a:lnSpc>
                <a:spcPct val="100000"/>
              </a:lnSpc>
            </a:pPr>
            <a:endParaRPr lang="es-ES" sz="2000" noProof="1"/>
          </a:p>
        </p:txBody>
      </p:sp>
      <p:pic>
        <p:nvPicPr>
          <p:cNvPr id="10" name="Imagen 9" descr="imagen abstrac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Limpieza de los datos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98CC7A-8869-B15D-901A-347CF936A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50" y="2276775"/>
            <a:ext cx="4474128" cy="381850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E477CAF-AB2B-D30D-7AEC-8F084E423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572" y="3055940"/>
            <a:ext cx="5204084" cy="1347671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EEDE5A53-2076-2AAC-B822-7D5F955D1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718" y="4845748"/>
            <a:ext cx="3443386" cy="127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8A3A8-36A1-6AAB-3991-DD358F2A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 la base de datos en SQL (ERR)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8B3B785-E909-ADE3-5365-BF70D657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16" y="2126973"/>
            <a:ext cx="7457968" cy="45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6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Actores</a:t>
            </a:r>
            <a:r>
              <a:rPr lang="en-US" dirty="0"/>
              <a:t> (199)</a:t>
            </a:r>
          </a:p>
        </p:txBody>
      </p:sp>
      <p:pic>
        <p:nvPicPr>
          <p:cNvPr id="10" name="Marcador de contenido 9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24AF5788-73B2-8487-1103-651F030A1D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43763" y="3827993"/>
            <a:ext cx="3797499" cy="1410500"/>
          </a:xfr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B8B8DA0-FF2D-F444-0080-90960B527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Tabla</a:t>
            </a:r>
            <a:r>
              <a:rPr lang="en-US" dirty="0"/>
              <a:t> </a:t>
            </a:r>
            <a:r>
              <a:rPr lang="en-US" dirty="0" err="1"/>
              <a:t>actores</a:t>
            </a:r>
            <a:r>
              <a:rPr lang="en-US" dirty="0"/>
              <a:t> con </a:t>
            </a:r>
            <a:r>
              <a:rPr lang="en-US" dirty="0" err="1"/>
              <a:t>películas</a:t>
            </a:r>
            <a:r>
              <a:rPr lang="en-US" dirty="0"/>
              <a:t> (1000 </a:t>
            </a:r>
            <a:r>
              <a:rPr lang="en-US" dirty="0" err="1"/>
              <a:t>filas</a:t>
            </a:r>
            <a:r>
              <a:rPr lang="en-US" dirty="0"/>
              <a:t>)</a:t>
            </a:r>
          </a:p>
        </p:txBody>
      </p:sp>
      <p:pic>
        <p:nvPicPr>
          <p:cNvPr id="14" name="Marcador de contenido 1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979C701-847F-C34D-A886-751B1CCE5B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20154" y="3244028"/>
            <a:ext cx="4342206" cy="2579723"/>
          </a:xfrm>
        </p:spPr>
      </p:pic>
    </p:spTree>
    <p:extLst>
      <p:ext uri="{BB962C8B-B14F-4D97-AF65-F5344CB8AC3E}">
        <p14:creationId xmlns:p14="http://schemas.microsoft.com/office/powerpoint/2010/main" val="315847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Actores</a:t>
            </a:r>
            <a:r>
              <a:rPr lang="en-US" dirty="0"/>
              <a:t> que no </a:t>
            </a:r>
            <a:r>
              <a:rPr lang="en-US" dirty="0" err="1"/>
              <a:t>salen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ninguna</a:t>
            </a:r>
            <a:r>
              <a:rPr lang="en-US" dirty="0"/>
              <a:t> </a:t>
            </a:r>
            <a:r>
              <a:rPr lang="en-US" dirty="0" err="1"/>
              <a:t>película</a:t>
            </a:r>
            <a:r>
              <a:rPr lang="en-US" dirty="0"/>
              <a:t>  (160 </a:t>
            </a:r>
            <a:r>
              <a:rPr lang="en-US" dirty="0" err="1"/>
              <a:t>filas</a:t>
            </a:r>
            <a:r>
              <a:rPr lang="en-US" dirty="0"/>
              <a:t>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B8B8DA0-FF2D-F444-0080-90960B527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Películas</a:t>
            </a:r>
            <a:r>
              <a:rPr lang="en-US" dirty="0"/>
              <a:t> con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extra (160 </a:t>
            </a:r>
            <a:r>
              <a:rPr lang="en-US" dirty="0" err="1"/>
              <a:t>filas</a:t>
            </a:r>
            <a:r>
              <a:rPr lang="en-US" dirty="0"/>
              <a:t> con 4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contenido</a:t>
            </a:r>
            <a:r>
              <a:rPr lang="en-US" dirty="0"/>
              <a:t>)</a:t>
            </a:r>
          </a:p>
        </p:txBody>
      </p:sp>
      <p:pic>
        <p:nvPicPr>
          <p:cNvPr id="13" name="Marcador de contenido 1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82AA1DC-35DD-F596-F33B-1E47492D0C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2679" y="3429000"/>
            <a:ext cx="3359668" cy="2905125"/>
          </a:xfrm>
        </p:spPr>
      </p:pic>
      <p:pic>
        <p:nvPicPr>
          <p:cNvPr id="16" name="Marcador de contenido 1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3108149-E6ED-8F7D-E39D-859D6BD379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10238" y="4252494"/>
            <a:ext cx="5493860" cy="1258135"/>
          </a:xfrm>
        </p:spPr>
      </p:pic>
    </p:spTree>
    <p:extLst>
      <p:ext uri="{BB962C8B-B14F-4D97-AF65-F5344CB8AC3E}">
        <p14:creationId xmlns:p14="http://schemas.microsoft.com/office/powerpoint/2010/main" val="277878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III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/>
          </a:bodyPr>
          <a:lstStyle/>
          <a:p>
            <a:r>
              <a:rPr lang="en-US" dirty="0"/>
              <a:t>Top 10 </a:t>
            </a:r>
            <a:r>
              <a:rPr lang="en-US" dirty="0" err="1"/>
              <a:t>películas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cortas</a:t>
            </a:r>
            <a:endParaRPr lang="en-US" dirty="0"/>
          </a:p>
        </p:txBody>
      </p:sp>
      <p:pic>
        <p:nvPicPr>
          <p:cNvPr id="6" name="Marcador de contenido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2E3AD6A-9AD0-31B5-E9F8-D4C4D195EB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15460" y="3428998"/>
            <a:ext cx="3054105" cy="2905125"/>
          </a:xfrm>
        </p:spPr>
      </p:pic>
      <p:pic>
        <p:nvPicPr>
          <p:cNvPr id="15" name="Marcador de contenido 14" descr="Tabla, Excel&#10;&#10;Descripción generada automáticamente">
            <a:extLst>
              <a:ext uri="{FF2B5EF4-FFF2-40B4-BE49-F238E27FC236}">
                <a16:creationId xmlns:a16="http://schemas.microsoft.com/office/drawing/2014/main" id="{9D0A3864-31DE-411D-328A-C06C721773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5681" y="3086942"/>
            <a:ext cx="4958757" cy="3017829"/>
          </a:xfrm>
        </p:spPr>
      </p:pic>
    </p:spTree>
    <p:extLst>
      <p:ext uri="{BB962C8B-B14F-4D97-AF65-F5344CB8AC3E}">
        <p14:creationId xmlns:p14="http://schemas.microsoft.com/office/powerpoint/2010/main" val="4053835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anchor="ctr">
            <a:normAutofit/>
          </a:bodyPr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IV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F1876A-0EAE-7142-7A93-1D2D737B6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Top 10 </a:t>
            </a:r>
            <a:r>
              <a:rPr lang="en-US" dirty="0" err="1"/>
              <a:t>actores</a:t>
            </a:r>
            <a:r>
              <a:rPr lang="en-US" dirty="0"/>
              <a:t> que </a:t>
            </a:r>
            <a:r>
              <a:rPr lang="en-US" dirty="0" err="1"/>
              <a:t>aparecen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películas</a:t>
            </a:r>
            <a:endParaRPr lang="en-US" dirty="0"/>
          </a:p>
        </p:txBody>
      </p:sp>
      <p:pic>
        <p:nvPicPr>
          <p:cNvPr id="8" name="Marcador de contenido 7" descr="Tabla&#10;&#10;Descripción generada automáticamente">
            <a:extLst>
              <a:ext uri="{FF2B5EF4-FFF2-40B4-BE49-F238E27FC236}">
                <a16:creationId xmlns:a16="http://schemas.microsoft.com/office/drawing/2014/main" id="{26CDD235-56E1-010B-A73F-9A8D799E89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72223" y="2845722"/>
            <a:ext cx="3460880" cy="3283049"/>
          </a:xfrm>
        </p:spPr>
      </p:pic>
      <p:pic>
        <p:nvPicPr>
          <p:cNvPr id="12" name="Marcador de contenido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8EC8532-2BE5-FD75-AE89-E968211A5E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1759" y="3198181"/>
            <a:ext cx="4341507" cy="3164907"/>
          </a:xfrm>
        </p:spPr>
      </p:pic>
    </p:spTree>
    <p:extLst>
      <p:ext uri="{BB962C8B-B14F-4D97-AF65-F5344CB8AC3E}">
        <p14:creationId xmlns:p14="http://schemas.microsoft.com/office/powerpoint/2010/main" val="217282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B6A1914-5EB8-277A-A478-2B93DA66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/>
          <a:p>
            <a:r>
              <a:rPr lang="en-US" dirty="0"/>
              <a:t>FIN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E5D85DD-27DF-BCD5-3DB1-1019827D7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7994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66_TF11161285.potx" id="{7325A28F-9247-498D-87B6-0BF3CD31B6DD}" vid="{40543C41-23B4-4E6D-9C45-DEE328816E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Berlín</Template>
  <TotalTime>58</TotalTime>
  <Words>144</Words>
  <Application>Microsoft Office PowerPoint</Application>
  <PresentationFormat>Panorámica</PresentationFormat>
  <Paragraphs>22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Berlín</vt:lpstr>
      <vt:lpstr>Creación base datos</vt:lpstr>
      <vt:lpstr>Limpieza de los datos</vt:lpstr>
      <vt:lpstr>Diseño de la base de datos en SQL (ERR)</vt:lpstr>
      <vt:lpstr>Queries I</vt:lpstr>
      <vt:lpstr>Queries II</vt:lpstr>
      <vt:lpstr>Queries III</vt:lpstr>
      <vt:lpstr>Queries IV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base datos SQL</dc:title>
  <dc:creator>Eloy López-Alanís Fernández</dc:creator>
  <cp:lastModifiedBy>Eloy López-Alanís Fernández</cp:lastModifiedBy>
  <cp:revision>10</cp:revision>
  <dcterms:created xsi:type="dcterms:W3CDTF">2022-08-29T21:10:05Z</dcterms:created>
  <dcterms:modified xsi:type="dcterms:W3CDTF">2022-08-30T06:29:04Z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